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7"/>
  </p:notesMasterIdLst>
  <p:sldIdLst>
    <p:sldId id="256" r:id="rId2"/>
    <p:sldId id="261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62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43" autoAdjust="0"/>
  </p:normalViewPr>
  <p:slideViewPr>
    <p:cSldViewPr snapToGrid="0">
      <p:cViewPr varScale="1">
        <p:scale>
          <a:sx n="61" d="100"/>
          <a:sy n="61" d="100"/>
        </p:scale>
        <p:origin x="8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4E82-CBCC-4475-8D4A-80F87566353D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00034-5878-4921-B022-5253BFE8D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9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700034-5878-4921-B022-5253BFE8D37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96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2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7227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09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331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26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0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9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1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5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2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7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0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40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2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20442-5A2F-4387-8306-1E3C4A24C493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991DF0-3920-4773-81B0-BC71474D2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2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adsura@inbox.ru" TargetMode="External"/><Relationship Id="rId4" Type="http://schemas.openxmlformats.org/officeDocument/2006/relationships/hyperlink" Target="http://www.sadsura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8A4D55-1B0F-4798-8E99-D05EDDCE33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6" b="11312"/>
          <a:stretch/>
        </p:blipFill>
        <p:spPr>
          <a:xfrm>
            <a:off x="0" y="3"/>
            <a:ext cx="12191999" cy="4270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C8A4F1-AC24-4D7A-9660-D9F552C6C9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15" b="16412"/>
          <a:stretch/>
        </p:blipFill>
        <p:spPr>
          <a:xfrm>
            <a:off x="0" y="4159323"/>
            <a:ext cx="12192000" cy="2703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52554E-A7C8-4461-8140-CD19D366F0E0}"/>
              </a:ext>
            </a:extLst>
          </p:cNvPr>
          <p:cNvSpPr txBox="1"/>
          <p:nvPr/>
        </p:nvSpPr>
        <p:spPr>
          <a:xfrm>
            <a:off x="10298546" y="92364"/>
            <a:ext cx="1607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г. Пенза</a:t>
            </a:r>
          </a:p>
          <a:p>
            <a:pPr algn="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13.08.2020</a:t>
            </a:r>
          </a:p>
        </p:txBody>
      </p:sp>
    </p:spTree>
    <p:extLst>
      <p:ext uri="{BB962C8B-B14F-4D97-AF65-F5344CB8AC3E}">
        <p14:creationId xmlns:p14="http://schemas.microsoft.com/office/powerpoint/2010/main" val="230679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B0142A-BCAC-4D89-9675-D5B8C40E91CB}"/>
              </a:ext>
            </a:extLst>
          </p:cNvPr>
          <p:cNvSpPr txBox="1"/>
          <p:nvPr/>
        </p:nvSpPr>
        <p:spPr>
          <a:xfrm>
            <a:off x="2068944" y="1681213"/>
            <a:ext cx="971665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1D1D1F"/>
                </a:solidFill>
                <a:effectLst/>
                <a:latin typeface="Open Sans"/>
              </a:rPr>
              <a:t>Сады Суры - компания, организованная в 2016 году для яблоневого садоводства.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D1D1F"/>
                </a:solidFill>
                <a:latin typeface="Open Sans"/>
              </a:rPr>
              <a:t>Проект реализуется на территории </a:t>
            </a:r>
            <a:r>
              <a:rPr lang="ru-RU" sz="2400" dirty="0" err="1">
                <a:solidFill>
                  <a:srgbClr val="1D1D1F"/>
                </a:solidFill>
                <a:latin typeface="Open Sans"/>
              </a:rPr>
              <a:t>Бессоновского</a:t>
            </a:r>
            <a:r>
              <a:rPr lang="ru-RU" sz="2400" dirty="0">
                <a:solidFill>
                  <a:srgbClr val="1D1D1F"/>
                </a:solidFill>
                <a:latin typeface="Open Sans"/>
              </a:rPr>
              <a:t> района Пензенской области.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i="0" u="none" strike="noStrike" dirty="0">
                <a:solidFill>
                  <a:srgbClr val="1D1D1F"/>
                </a:solidFill>
                <a:effectLst/>
                <a:latin typeface="Open Sans"/>
              </a:rPr>
              <a:t>Основное направление </a:t>
            </a:r>
            <a:r>
              <a:rPr lang="ru-RU" sz="2400" dirty="0">
                <a:solidFill>
                  <a:srgbClr val="1D1D1F"/>
                </a:solidFill>
                <a:latin typeface="Open Sans"/>
              </a:rPr>
              <a:t>производство яблок и ягодных культур.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D1D1F"/>
                </a:solidFill>
                <a:latin typeface="Open Sans"/>
              </a:rPr>
              <a:t>Осуществлена закладка яблоневого сада на площади               более 150 ГА.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1D1D1F"/>
                </a:solidFill>
                <a:latin typeface="Open Sans"/>
              </a:rPr>
              <a:t>Площадь закладки черной смородины более 20 ГА.</a:t>
            </a:r>
            <a:endParaRPr lang="ru-RU" sz="2400" b="1" i="0" u="none" strike="noStrike" dirty="0">
              <a:solidFill>
                <a:srgbClr val="1D1D1F"/>
              </a:solidFill>
              <a:effectLst/>
              <a:latin typeface="Open Sans"/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id="{D4DDE144-A171-41DD-8987-E73383521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455"/>
            <a:ext cx="12192000" cy="1408544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DBCB20D-47CA-4E90-AA9E-42FEC937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725" y="610254"/>
            <a:ext cx="9220384" cy="798290"/>
          </a:xfrm>
        </p:spPr>
        <p:txBody>
          <a:bodyPr>
            <a:normAutofit/>
          </a:bodyPr>
          <a:lstStyle/>
          <a:p>
            <a:r>
              <a:rPr lang="ru-RU" sz="4400" dirty="0"/>
              <a:t>ОБЩАЯ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164370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E27DB-6735-43A2-9FC6-16EAFAD8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525" y="156899"/>
            <a:ext cx="4011075" cy="798290"/>
          </a:xfrm>
        </p:spPr>
        <p:txBody>
          <a:bodyPr>
            <a:normAutofit/>
          </a:bodyPr>
          <a:lstStyle/>
          <a:p>
            <a:r>
              <a:rPr lang="ru-RU" sz="4400" dirty="0"/>
              <a:t>ЯБЛОКИ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0CA644-0D96-4E03-BB97-149D992BE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9455"/>
            <a:ext cx="12192000" cy="1408544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109A95-8EC0-41BA-A679-5F071A15A4AE}"/>
              </a:ext>
            </a:extLst>
          </p:cNvPr>
          <p:cNvSpPr/>
          <p:nvPr/>
        </p:nvSpPr>
        <p:spPr>
          <a:xfrm>
            <a:off x="1770888" y="802622"/>
            <a:ext cx="9479003" cy="337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E0D6D6E-80CE-4169-B299-39F4462154BE}"/>
              </a:ext>
            </a:extLst>
          </p:cNvPr>
          <p:cNvSpPr txBox="1">
            <a:spLocks/>
          </p:cNvSpPr>
          <p:nvPr/>
        </p:nvSpPr>
        <p:spPr>
          <a:xfrm>
            <a:off x="6823169" y="772436"/>
            <a:ext cx="4805403" cy="430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новый урожай с15 августа 2020 года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B52D29-EB24-4262-B13E-F3BC719FB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72" y="3784552"/>
            <a:ext cx="1818271" cy="181335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BA4981B-3D5F-42AE-B85B-608271CF3A2E}"/>
              </a:ext>
            </a:extLst>
          </p:cNvPr>
          <p:cNvSpPr txBox="1"/>
          <p:nvPr/>
        </p:nvSpPr>
        <p:spPr>
          <a:xfrm>
            <a:off x="2537506" y="3409828"/>
            <a:ext cx="1628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 err="1">
                <a:solidFill>
                  <a:srgbClr val="293831"/>
                </a:solidFill>
                <a:effectLst/>
                <a:latin typeface="Roboto"/>
              </a:rPr>
              <a:t>Беркутовское</a:t>
            </a:r>
            <a:endParaRPr lang="ru-RU" sz="1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9D31204-066E-438B-87AC-6FDA2468B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95" y="1535761"/>
            <a:ext cx="1831323" cy="182637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C996E8B-A85B-4251-82AD-4879CD3F17EA}"/>
              </a:ext>
            </a:extLst>
          </p:cNvPr>
          <p:cNvSpPr txBox="1"/>
          <p:nvPr/>
        </p:nvSpPr>
        <p:spPr>
          <a:xfrm>
            <a:off x="4988667" y="1203306"/>
            <a:ext cx="13485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293831"/>
                </a:solidFill>
                <a:effectLst/>
                <a:latin typeface="Roboto"/>
              </a:rPr>
              <a:t>Богатырь</a:t>
            </a:r>
            <a:endParaRPr lang="ru-RU" sz="1400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64AAF60-28E6-408D-8AA6-7EDE8C542D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296" y="3773703"/>
            <a:ext cx="1831322" cy="18263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3276649-3B20-482B-A219-0896ED005DDE}"/>
              </a:ext>
            </a:extLst>
          </p:cNvPr>
          <p:cNvSpPr txBox="1"/>
          <p:nvPr/>
        </p:nvSpPr>
        <p:spPr>
          <a:xfrm>
            <a:off x="4951722" y="3404246"/>
            <a:ext cx="1628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 err="1">
                <a:solidFill>
                  <a:srgbClr val="293831"/>
                </a:solidFill>
                <a:effectLst/>
                <a:latin typeface="Roboto"/>
              </a:rPr>
              <a:t>Веньяминовское</a:t>
            </a:r>
            <a:endParaRPr lang="ru-RU" sz="14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7D9B14-E768-432F-9AC1-51F1E2EAF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482" y="1562106"/>
            <a:ext cx="1790156" cy="178531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2EE0FF9-28F0-4992-A6C3-26A4085C45CD}"/>
              </a:ext>
            </a:extLst>
          </p:cNvPr>
          <p:cNvSpPr txBox="1"/>
          <p:nvPr/>
        </p:nvSpPr>
        <p:spPr>
          <a:xfrm>
            <a:off x="7423095" y="1227984"/>
            <a:ext cx="15734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293831"/>
                </a:solidFill>
                <a:effectLst/>
                <a:latin typeface="Roboto"/>
              </a:rPr>
              <a:t>Ветеран</a:t>
            </a:r>
            <a:endParaRPr lang="ru-RU" sz="1400" dirty="0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B6CFAF6-BB7C-4036-9BE5-01531D3059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968" y="3784552"/>
            <a:ext cx="1818271" cy="18133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CE2DE87-21FA-4EF6-9A2B-9865EF3AACDC}"/>
              </a:ext>
            </a:extLst>
          </p:cNvPr>
          <p:cNvSpPr txBox="1"/>
          <p:nvPr/>
        </p:nvSpPr>
        <p:spPr>
          <a:xfrm>
            <a:off x="7484745" y="3433833"/>
            <a:ext cx="1394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293831"/>
                </a:solidFill>
                <a:effectLst/>
                <a:latin typeface="Roboto"/>
              </a:rPr>
              <a:t>Жигулевское</a:t>
            </a:r>
            <a:endParaRPr lang="ru-RU" sz="14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E8EB8D3-E1C6-43E1-BD31-520C9CC23E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72" y="1535761"/>
            <a:ext cx="1818270" cy="181335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4D68FFCD-AF35-48D5-BBD4-11DE4DAA5595}"/>
              </a:ext>
            </a:extLst>
          </p:cNvPr>
          <p:cNvSpPr txBox="1"/>
          <p:nvPr/>
        </p:nvSpPr>
        <p:spPr>
          <a:xfrm>
            <a:off x="2565017" y="1212557"/>
            <a:ext cx="1394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 err="1">
                <a:solidFill>
                  <a:srgbClr val="293831"/>
                </a:solidFill>
                <a:effectLst/>
                <a:latin typeface="Roboto"/>
              </a:rPr>
              <a:t>Лигол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343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3678A2E8-D398-46A5-B9C3-DD87ED09F11D}"/>
              </a:ext>
            </a:extLst>
          </p:cNvPr>
          <p:cNvSpPr/>
          <p:nvPr/>
        </p:nvSpPr>
        <p:spPr>
          <a:xfrm>
            <a:off x="8308776" y="1497478"/>
            <a:ext cx="3883224" cy="337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E27DB-6735-43A2-9FC6-16EAFAD8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8525" y="156899"/>
            <a:ext cx="4011075" cy="798290"/>
          </a:xfrm>
        </p:spPr>
        <p:txBody>
          <a:bodyPr>
            <a:normAutofit/>
          </a:bodyPr>
          <a:lstStyle/>
          <a:p>
            <a:r>
              <a:rPr lang="ru-RU" sz="4400" dirty="0"/>
              <a:t>ЯБЛОКИ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0CA644-0D96-4E03-BB97-149D992BE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809"/>
            <a:ext cx="8304442" cy="147219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109A95-8EC0-41BA-A679-5F071A15A4AE}"/>
              </a:ext>
            </a:extLst>
          </p:cNvPr>
          <p:cNvSpPr/>
          <p:nvPr/>
        </p:nvSpPr>
        <p:spPr>
          <a:xfrm>
            <a:off x="1770888" y="802622"/>
            <a:ext cx="9479003" cy="3373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E0D6D6E-80CE-4169-B299-39F4462154BE}"/>
              </a:ext>
            </a:extLst>
          </p:cNvPr>
          <p:cNvSpPr txBox="1">
            <a:spLocks/>
          </p:cNvSpPr>
          <p:nvPr/>
        </p:nvSpPr>
        <p:spPr>
          <a:xfrm>
            <a:off x="6823169" y="772436"/>
            <a:ext cx="4805403" cy="4308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dirty="0">
                <a:solidFill>
                  <a:schemeClr val="bg1"/>
                </a:solidFill>
              </a:rPr>
              <a:t>новый урожай с15 августа 2020 года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38B1AB-7DED-41AA-9C62-EF0140740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53" y="3791818"/>
            <a:ext cx="1786127" cy="17812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B34454F-119C-44A6-8717-CEE37FD30DC7}"/>
              </a:ext>
            </a:extLst>
          </p:cNvPr>
          <p:cNvSpPr txBox="1"/>
          <p:nvPr/>
        </p:nvSpPr>
        <p:spPr>
          <a:xfrm>
            <a:off x="1056357" y="3451918"/>
            <a:ext cx="16286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293831"/>
                </a:solidFill>
                <a:effectLst/>
                <a:latin typeface="Roboto"/>
              </a:rPr>
              <a:t>Антоновка</a:t>
            </a:r>
            <a:endParaRPr lang="ru-RU" sz="1400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F6C241A-E6BC-4D4A-A748-F49CD32A7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45" y="1576227"/>
            <a:ext cx="1827060" cy="182212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C75F2AA-702D-49A1-9538-A31BBED478C3}"/>
              </a:ext>
            </a:extLst>
          </p:cNvPr>
          <p:cNvSpPr txBox="1"/>
          <p:nvPr/>
        </p:nvSpPr>
        <p:spPr>
          <a:xfrm>
            <a:off x="1000941" y="1229275"/>
            <a:ext cx="11360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 err="1">
                <a:solidFill>
                  <a:srgbClr val="293831"/>
                </a:solidFill>
                <a:effectLst/>
                <a:latin typeface="Roboto"/>
              </a:rPr>
              <a:t>Кутузовец</a:t>
            </a:r>
            <a:endParaRPr lang="ru-RU" sz="1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E447CED-F38F-4FAA-9419-B8589BE06F07}"/>
              </a:ext>
            </a:extLst>
          </p:cNvPr>
          <p:cNvSpPr txBox="1"/>
          <p:nvPr/>
        </p:nvSpPr>
        <p:spPr>
          <a:xfrm>
            <a:off x="3180968" y="1221053"/>
            <a:ext cx="1573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293831"/>
                </a:solidFill>
                <a:effectLst/>
                <a:latin typeface="Roboto"/>
              </a:rPr>
              <a:t>Рождественское</a:t>
            </a:r>
            <a:endParaRPr lang="ru-RU" sz="1400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BFA3416-7CD1-46C2-9CC6-954D00A16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579" y="1576227"/>
            <a:ext cx="1813511" cy="1808610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34A135-6BB5-47F8-801E-EC587991CCD6}"/>
              </a:ext>
            </a:extLst>
          </p:cNvPr>
          <p:cNvSpPr txBox="1"/>
          <p:nvPr/>
        </p:nvSpPr>
        <p:spPr>
          <a:xfrm>
            <a:off x="5359864" y="3416812"/>
            <a:ext cx="1573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293831"/>
                </a:solidFill>
                <a:effectLst/>
                <a:latin typeface="Roboto"/>
              </a:rPr>
              <a:t>Солнышко</a:t>
            </a:r>
            <a:endParaRPr lang="ru-RU" sz="1400" dirty="0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6964A9B-C8ED-4DF1-BB67-59B14710EA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11" y="3782724"/>
            <a:ext cx="1813511" cy="180861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0E4A16D-C32B-4B1E-971E-22BFFE977EC9}"/>
              </a:ext>
            </a:extLst>
          </p:cNvPr>
          <p:cNvSpPr txBox="1"/>
          <p:nvPr/>
        </p:nvSpPr>
        <p:spPr>
          <a:xfrm>
            <a:off x="3180968" y="3454264"/>
            <a:ext cx="13946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293831"/>
                </a:solidFill>
                <a:effectLst/>
                <a:latin typeface="Roboto"/>
              </a:rPr>
              <a:t>Хани </a:t>
            </a:r>
            <a:r>
              <a:rPr lang="ru-RU" sz="1400" b="0" i="0" u="none" strike="noStrike" dirty="0" err="1">
                <a:solidFill>
                  <a:srgbClr val="293831"/>
                </a:solidFill>
                <a:effectLst/>
                <a:latin typeface="Roboto"/>
              </a:rPr>
              <a:t>Крисп</a:t>
            </a:r>
            <a:endParaRPr lang="ru-RU" sz="1400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4EDF117-FA80-481A-AB40-A8FC11596FAB}"/>
              </a:ext>
            </a:extLst>
          </p:cNvPr>
          <p:cNvSpPr/>
          <p:nvPr/>
        </p:nvSpPr>
        <p:spPr>
          <a:xfrm>
            <a:off x="5423406" y="1549712"/>
            <a:ext cx="1869084" cy="1808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Заголовок 1">
            <a:extLst>
              <a:ext uri="{FF2B5EF4-FFF2-40B4-BE49-F238E27FC236}">
                <a16:creationId xmlns:a16="http://schemas.microsoft.com/office/drawing/2014/main" id="{1F4A77B0-4758-4D5C-9DCD-0F6E6BE756AD}"/>
              </a:ext>
            </a:extLst>
          </p:cNvPr>
          <p:cNvSpPr txBox="1">
            <a:spLocks/>
          </p:cNvSpPr>
          <p:nvPr/>
        </p:nvSpPr>
        <p:spPr>
          <a:xfrm>
            <a:off x="5527854" y="1595476"/>
            <a:ext cx="1573408" cy="908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20 + сортов яблок в хозяйстве</a:t>
            </a:r>
          </a:p>
        </p:txBody>
      </p:sp>
      <p:sp>
        <p:nvSpPr>
          <p:cNvPr id="58" name="Заголовок 1">
            <a:extLst>
              <a:ext uri="{FF2B5EF4-FFF2-40B4-BE49-F238E27FC236}">
                <a16:creationId xmlns:a16="http://schemas.microsoft.com/office/drawing/2014/main" id="{90D3286E-F9B0-483E-9938-5732A7F7B410}"/>
              </a:ext>
            </a:extLst>
          </p:cNvPr>
          <p:cNvSpPr txBox="1">
            <a:spLocks/>
          </p:cNvSpPr>
          <p:nvPr/>
        </p:nvSpPr>
        <p:spPr>
          <a:xfrm>
            <a:off x="5471954" y="2571452"/>
            <a:ext cx="1685208" cy="730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600" dirty="0">
                <a:solidFill>
                  <a:schemeClr val="bg1"/>
                </a:solidFill>
              </a:rPr>
              <a:t>система мелиорации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51B20DA7-0DCA-43D3-BB2B-CE0B39359DD6}"/>
              </a:ext>
            </a:extLst>
          </p:cNvPr>
          <p:cNvCxnSpPr>
            <a:cxnSpLocks/>
          </p:cNvCxnSpPr>
          <p:nvPr/>
        </p:nvCxnSpPr>
        <p:spPr>
          <a:xfrm>
            <a:off x="5436089" y="2520015"/>
            <a:ext cx="18564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87AC0C9-5B52-4761-905A-0E720668899F}"/>
              </a:ext>
            </a:extLst>
          </p:cNvPr>
          <p:cNvSpPr txBox="1"/>
          <p:nvPr/>
        </p:nvSpPr>
        <p:spPr>
          <a:xfrm>
            <a:off x="8432015" y="1465450"/>
            <a:ext cx="2494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u="none" strike="noStrike" dirty="0">
                <a:solidFill>
                  <a:schemeClr val="bg1"/>
                </a:solidFill>
                <a:effectLst/>
                <a:latin typeface="Roboto"/>
              </a:rPr>
              <a:t>Черная смородина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A08AB6A-952E-4C5B-AF63-5F8BAEE5D1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4442" y="3822242"/>
            <a:ext cx="3883224" cy="30153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3E7001-D0ED-404C-ABD2-281A1C4331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775" y="1897328"/>
            <a:ext cx="2494123" cy="2176109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B60EA32-CF5B-4C5A-AD8D-489656D978A9}"/>
              </a:ext>
            </a:extLst>
          </p:cNvPr>
          <p:cNvSpPr/>
          <p:nvPr/>
        </p:nvSpPr>
        <p:spPr>
          <a:xfrm rot="5400000">
            <a:off x="5619315" y="4138616"/>
            <a:ext cx="533381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BB1B72-1974-4B86-B5F7-F0FA093E46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54" y="3750116"/>
            <a:ext cx="1846206" cy="184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61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8A4D55-1B0F-4798-8E99-D05EDDCE33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6" b="11312"/>
          <a:stretch/>
        </p:blipFill>
        <p:spPr>
          <a:xfrm>
            <a:off x="0" y="3"/>
            <a:ext cx="12191999" cy="427016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29C27AF-13EC-4BFC-94A5-75A364C3E621}"/>
              </a:ext>
            </a:extLst>
          </p:cNvPr>
          <p:cNvSpPr/>
          <p:nvPr/>
        </p:nvSpPr>
        <p:spPr>
          <a:xfrm>
            <a:off x="0" y="4270163"/>
            <a:ext cx="12192000" cy="25878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52554E-A7C8-4461-8140-CD19D366F0E0}"/>
              </a:ext>
            </a:extLst>
          </p:cNvPr>
          <p:cNvSpPr txBox="1"/>
          <p:nvPr/>
        </p:nvSpPr>
        <p:spPr>
          <a:xfrm>
            <a:off x="1745671" y="4458970"/>
            <a:ext cx="8700655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rgbClr val="1D1D1F"/>
                </a:solidFill>
                <a:effectLst/>
                <a:latin typeface="Open Sans"/>
              </a:rPr>
              <a:t>Общество с ограниченной ответственностью «Сады Суры»</a:t>
            </a:r>
          </a:p>
          <a:p>
            <a:pPr algn="ctr"/>
            <a:endParaRPr lang="ru-RU" sz="300" dirty="0">
              <a:solidFill>
                <a:srgbClr val="1D1D1F"/>
              </a:solidFill>
              <a:latin typeface="Open Sans"/>
            </a:endParaRPr>
          </a:p>
          <a:p>
            <a:pPr algn="ctr"/>
            <a:r>
              <a:rPr lang="ru-RU" sz="1400" b="0" i="0" u="none" strike="noStrike" dirty="0">
                <a:solidFill>
                  <a:srgbClr val="1D1D1F"/>
                </a:solidFill>
                <a:effectLst/>
                <a:latin typeface="&amp;quot"/>
              </a:rPr>
              <a:t>ОГРН 1165835061556</a:t>
            </a:r>
          </a:p>
          <a:p>
            <a:pPr algn="ctr"/>
            <a:r>
              <a:rPr lang="ru-RU" sz="1400" b="0" i="0" u="none" strike="noStrike" dirty="0">
                <a:solidFill>
                  <a:srgbClr val="1D1D1F"/>
                </a:solidFill>
                <a:effectLst/>
                <a:latin typeface="&amp;quot"/>
              </a:rPr>
              <a:t> ИНН/КПП 5835118280/583501001</a:t>
            </a:r>
          </a:p>
          <a:p>
            <a:pPr algn="ctr"/>
            <a:endParaRPr lang="ru-RU" sz="900" dirty="0">
              <a:solidFill>
                <a:srgbClr val="1D1D1F"/>
              </a:solidFill>
              <a:latin typeface="Open Sans"/>
            </a:endParaRPr>
          </a:p>
          <a:p>
            <a:pPr algn="ctr"/>
            <a:r>
              <a:rPr lang="ru-RU" sz="1400" b="0" i="0" u="none" strike="noStrike" dirty="0">
                <a:solidFill>
                  <a:srgbClr val="1D1D1F"/>
                </a:solidFill>
                <a:effectLst/>
                <a:latin typeface="Open Sans"/>
              </a:rPr>
              <a:t>г. Пенза, 440066, ул. Рахманинова, дом 1</a:t>
            </a:r>
          </a:p>
          <a:p>
            <a:pPr algn="ctr"/>
            <a:r>
              <a:rPr lang="ru-RU" sz="1400" b="0" i="0" u="none" strike="noStrike" dirty="0">
                <a:solidFill>
                  <a:srgbClr val="1D1D1F"/>
                </a:solidFill>
                <a:effectLst/>
                <a:latin typeface="&amp;quot"/>
              </a:rPr>
              <a:t>г. Москва, 129129, 2-я </a:t>
            </a:r>
            <a:r>
              <a:rPr lang="ru-RU" sz="1400" b="0" i="0" u="none" strike="noStrike" dirty="0" err="1">
                <a:solidFill>
                  <a:srgbClr val="1D1D1F"/>
                </a:solidFill>
                <a:effectLst/>
                <a:latin typeface="&amp;quot"/>
              </a:rPr>
              <a:t>Мытищинская</a:t>
            </a:r>
            <a:r>
              <a:rPr lang="ru-RU" sz="1400" b="0" i="0" u="none" strike="noStrike" dirty="0">
                <a:solidFill>
                  <a:srgbClr val="1D1D1F"/>
                </a:solidFill>
                <a:effectLst/>
                <a:latin typeface="&amp;quot"/>
              </a:rPr>
              <a:t> ул., д. 2, стр. 2</a:t>
            </a:r>
          </a:p>
          <a:p>
            <a:pPr algn="ctr"/>
            <a:endParaRPr lang="ru-RU" sz="600" b="0" i="0" u="none" strike="noStrike" dirty="0">
              <a:solidFill>
                <a:srgbClr val="1D1D1F"/>
              </a:solidFill>
              <a:effectLst/>
              <a:latin typeface="&amp;quot"/>
            </a:endParaRPr>
          </a:p>
          <a:p>
            <a:pPr algn="ctr"/>
            <a:r>
              <a:rPr lang="ru-RU" sz="1400" b="0" i="0" u="none" strike="noStrike" dirty="0" err="1">
                <a:solidFill>
                  <a:srgbClr val="1D1D1F"/>
                </a:solidFill>
                <a:effectLst/>
                <a:latin typeface="&amp;quot"/>
              </a:rPr>
              <a:t>Шемин</a:t>
            </a:r>
            <a:r>
              <a:rPr lang="ru-RU" sz="1400" b="0" i="0" u="none" strike="noStrike" dirty="0">
                <a:solidFill>
                  <a:srgbClr val="1D1D1F"/>
                </a:solidFill>
                <a:effectLst/>
                <a:latin typeface="&amp;quot"/>
              </a:rPr>
              <a:t> Сергей Александрович, управляющий, </a:t>
            </a:r>
            <a:r>
              <a:rPr lang="ru-RU" sz="1400" b="0" i="0" u="none" strike="noStrike" dirty="0">
                <a:solidFill>
                  <a:srgbClr val="1D1D1F"/>
                </a:solidFill>
                <a:effectLst/>
                <a:latin typeface="Open Sans"/>
              </a:rPr>
              <a:t>+7 (965) 636-71-64</a:t>
            </a:r>
          </a:p>
          <a:p>
            <a:pPr algn="ctr"/>
            <a:endParaRPr lang="ru-RU" sz="100" dirty="0">
              <a:solidFill>
                <a:srgbClr val="0070C0"/>
              </a:solidFill>
              <a:latin typeface="Open Sans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  <a:latin typeface="Open Sans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www.sadsura.ru</a:t>
            </a:r>
            <a:endParaRPr lang="ru-RU" sz="2000" dirty="0">
              <a:solidFill>
                <a:srgbClr val="0070C0"/>
              </a:solidFill>
              <a:latin typeface="Open Sans"/>
              <a:cs typeface="Arial" panose="020B0604020202020204" pitchFamily="34" charset="0"/>
            </a:endParaRPr>
          </a:p>
          <a:p>
            <a:pPr algn="ctr"/>
            <a:r>
              <a:rPr lang="en-US" sz="2000" b="0" i="0" u="sng" strike="noStrike" dirty="0">
                <a:solidFill>
                  <a:srgbClr val="0070C0"/>
                </a:solidFill>
                <a:effectLst/>
                <a:latin typeface="&amp;quo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sadsura@inbox.ru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4051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95</TotalTime>
  <Words>157</Words>
  <Application>Microsoft Office PowerPoint</Application>
  <PresentationFormat>Широкоэкранный</PresentationFormat>
  <Paragraphs>39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&amp;quot</vt:lpstr>
      <vt:lpstr>Arial</vt:lpstr>
      <vt:lpstr>Calibri</vt:lpstr>
      <vt:lpstr>Century Gothic</vt:lpstr>
      <vt:lpstr>Open Sans</vt:lpstr>
      <vt:lpstr>Roboto</vt:lpstr>
      <vt:lpstr>Wingdings 3</vt:lpstr>
      <vt:lpstr>Легкий дым</vt:lpstr>
      <vt:lpstr>Презентация PowerPoint</vt:lpstr>
      <vt:lpstr>ОБЩАЯ ИНФОРМАЦИЯ</vt:lpstr>
      <vt:lpstr>ЯБЛОКИ</vt:lpstr>
      <vt:lpstr>ЯБЛОКИ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Осадчук Александр Михайлович</dc:creator>
  <cp:lastModifiedBy>Александр Осадчук</cp:lastModifiedBy>
  <cp:revision>19</cp:revision>
  <dcterms:created xsi:type="dcterms:W3CDTF">2020-08-12T11:32:01Z</dcterms:created>
  <dcterms:modified xsi:type="dcterms:W3CDTF">2020-08-12T16:09:04Z</dcterms:modified>
</cp:coreProperties>
</file>